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  <p:sldId id="266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4/1/12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3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CAT 2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/>
              <a:t>Unit</a:t>
            </a:r>
            <a:r>
              <a:rPr lang="en-US" b="1" dirty="0" err="1" smtClean="0"/>
              <a:t>é</a:t>
            </a:r>
            <a:r>
              <a:rPr lang="en-US" b="1" dirty="0" smtClean="0"/>
              <a:t> 5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63022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857" y="761999"/>
            <a:ext cx="8001000" cy="725715"/>
          </a:xfrm>
        </p:spPr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</a:t>
            </a:r>
            <a:r>
              <a:rPr lang="en-US" dirty="0" err="1" smtClean="0"/>
              <a:t>étais</a:t>
            </a:r>
            <a:r>
              <a:rPr lang="en-US" dirty="0" smtClean="0"/>
              <a:t> petit,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214" y="5029200"/>
            <a:ext cx="8001000" cy="12192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nous </a:t>
            </a:r>
            <a:r>
              <a:rPr lang="en-US" sz="3600" b="1" dirty="0" err="1" smtClean="0">
                <a:solidFill>
                  <a:srgbClr val="000090"/>
                </a:solidFill>
              </a:rPr>
              <a:t>étions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smtClean="0"/>
              <a:t>des </a:t>
            </a:r>
            <a:r>
              <a:rPr lang="en-US" sz="3600" b="1" dirty="0" err="1" smtClean="0"/>
              <a:t>petits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anges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14" y="1487714"/>
            <a:ext cx="3248893" cy="1905001"/>
          </a:xfrm>
          <a:prstGeom prst="rect">
            <a:avLst/>
          </a:prstGeom>
        </p:spPr>
      </p:pic>
      <p:pic>
        <p:nvPicPr>
          <p:cNvPr id="5" name="Picture 4" descr="images-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3272" y="1737179"/>
            <a:ext cx="25146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04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487714"/>
            <a:ext cx="8001000" cy="2613453"/>
          </a:xfrm>
        </p:spPr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Enfance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b="1" dirty="0" err="1" smtClean="0"/>
              <a:t>Quand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j’</a:t>
            </a:r>
            <a:r>
              <a:rPr lang="en-US" sz="2800" b="1" dirty="0" err="1" smtClean="0"/>
              <a:t>étais</a:t>
            </a:r>
            <a:r>
              <a:rPr lang="en-US" sz="2800" b="1" dirty="0" smtClean="0"/>
              <a:t> petit/ </a:t>
            </a:r>
            <a:r>
              <a:rPr lang="en-US" sz="2800" b="1" dirty="0" err="1" smtClean="0"/>
              <a:t>quand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j’avais</a:t>
            </a:r>
            <a:r>
              <a:rPr lang="en-US" sz="2800" b="1" dirty="0" smtClean="0"/>
              <a:t> 5 </a:t>
            </a:r>
            <a:r>
              <a:rPr lang="en-US" sz="2800" b="1" dirty="0" err="1" smtClean="0"/>
              <a:t>ans</a:t>
            </a:r>
            <a:r>
              <a:rPr lang="en-US" sz="2800" b="1" dirty="0" smtClean="0"/>
              <a:t> 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36515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857" y="761999"/>
            <a:ext cx="8001000" cy="725715"/>
          </a:xfrm>
        </p:spPr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Enfance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214" y="5029200"/>
            <a:ext cx="8001000" cy="1219200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Quand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étais</a:t>
            </a:r>
            <a:r>
              <a:rPr lang="en-US" sz="3600" b="1" dirty="0" smtClean="0"/>
              <a:t> petit/ </a:t>
            </a:r>
            <a:r>
              <a:rPr lang="en-US" sz="3600" b="1" dirty="0" err="1" smtClean="0"/>
              <a:t>quand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5 </a:t>
            </a:r>
            <a:r>
              <a:rPr lang="en-US" sz="3600" b="1" dirty="0" err="1" smtClean="0"/>
              <a:t>ans</a:t>
            </a:r>
            <a:r>
              <a:rPr lang="en-US" sz="3600" b="1" dirty="0" smtClean="0"/>
              <a:t> 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1796142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757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857" y="761999"/>
            <a:ext cx="8001000" cy="725715"/>
          </a:xfrm>
        </p:spPr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214" y="5029200"/>
            <a:ext cx="8001000" cy="1219200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étais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très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gentil</a:t>
            </a:r>
            <a:r>
              <a:rPr lang="en-US" sz="3600" b="1" dirty="0" smtClean="0"/>
              <a:t> / </a:t>
            </a:r>
            <a:r>
              <a:rPr lang="en-US" sz="3600" b="1" dirty="0" err="1" smtClean="0"/>
              <a:t>gentille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1796142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493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857" y="761999"/>
            <a:ext cx="8001000" cy="725715"/>
          </a:xfrm>
        </p:spPr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214" y="5029200"/>
            <a:ext cx="8001000" cy="1219200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les </a:t>
            </a:r>
            <a:r>
              <a:rPr lang="en-US" sz="3600" b="1" dirty="0" err="1" smtClean="0"/>
              <a:t>cheveux</a:t>
            </a:r>
            <a:r>
              <a:rPr lang="en-US" sz="3600" b="1" dirty="0" smtClean="0"/>
              <a:t> roux et je </a:t>
            </a:r>
            <a:r>
              <a:rPr lang="en-US" sz="3600" b="1" dirty="0" err="1" smtClean="0">
                <a:solidFill>
                  <a:srgbClr val="000090"/>
                </a:solidFill>
              </a:rPr>
              <a:t>portais</a:t>
            </a:r>
            <a:r>
              <a:rPr lang="en-US" sz="3600" b="1" dirty="0" smtClean="0"/>
              <a:t> des lunettes.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1796142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75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857" y="761999"/>
            <a:ext cx="8001000" cy="725715"/>
          </a:xfrm>
        </p:spPr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r>
              <a:rPr lang="en-US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214" y="5029200"/>
            <a:ext cx="8001000" cy="1219200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beaucoup </a:t>
            </a:r>
            <a:r>
              <a:rPr lang="en-US" sz="3600" b="1" dirty="0" err="1" smtClean="0"/>
              <a:t>d’amis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1796142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78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857" y="761999"/>
            <a:ext cx="8001000" cy="725715"/>
          </a:xfrm>
        </p:spPr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</a:t>
            </a:r>
            <a:r>
              <a:rPr lang="en-US" dirty="0" err="1" smtClean="0"/>
              <a:t>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214" y="5228772"/>
            <a:ext cx="8001000" cy="1219200"/>
          </a:xfrm>
        </p:spPr>
        <p:txBody>
          <a:bodyPr>
            <a:normAutofit/>
          </a:bodyPr>
          <a:lstStyle/>
          <a:p>
            <a:r>
              <a:rPr lang="en-US" sz="3600" b="1" dirty="0"/>
              <a:t>j</a:t>
            </a:r>
            <a:r>
              <a:rPr lang="en-US" sz="3600" b="1" dirty="0" smtClean="0"/>
              <a:t>e </a:t>
            </a:r>
            <a:r>
              <a:rPr lang="en-US" sz="3600" b="1" dirty="0" err="1" smtClean="0">
                <a:solidFill>
                  <a:srgbClr val="000090"/>
                </a:solidFill>
              </a:rPr>
              <a:t>jouais</a:t>
            </a:r>
            <a:r>
              <a:rPr lang="en-US" sz="3600" b="1" dirty="0" smtClean="0"/>
              <a:t> au foot. </a:t>
            </a:r>
            <a:endParaRPr lang="en-US" sz="3600" b="1" dirty="0"/>
          </a:p>
        </p:txBody>
      </p:sp>
      <p:pic>
        <p:nvPicPr>
          <p:cNvPr id="6" name="Picture 5" descr="DownloadedFil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00" y="1741714"/>
            <a:ext cx="4849586" cy="308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31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857" y="761999"/>
            <a:ext cx="8001000" cy="725715"/>
          </a:xfrm>
        </p:spPr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</a:t>
            </a:r>
            <a:r>
              <a:rPr lang="en-US" dirty="0" err="1" smtClean="0"/>
              <a:t>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214" y="5228772"/>
            <a:ext cx="8001000" cy="1219200"/>
          </a:xfrm>
        </p:spPr>
        <p:txBody>
          <a:bodyPr>
            <a:normAutofit/>
          </a:bodyPr>
          <a:lstStyle/>
          <a:p>
            <a:r>
              <a:rPr lang="en-US" sz="3600" b="1" dirty="0" err="1"/>
              <a:t>j</a:t>
            </a:r>
            <a:r>
              <a:rPr lang="en-US" sz="3600" b="1" dirty="0" err="1" smtClean="0"/>
              <a:t>’</a:t>
            </a:r>
            <a:r>
              <a:rPr lang="en-US" sz="3600" b="1" dirty="0" err="1" smtClean="0">
                <a:solidFill>
                  <a:srgbClr val="000090"/>
                </a:solidFill>
              </a:rPr>
              <a:t>adorais</a:t>
            </a:r>
            <a:r>
              <a:rPr lang="en-US" sz="3600" b="1" dirty="0" smtClean="0"/>
              <a:t> le glace. </a:t>
            </a:r>
            <a:endParaRPr lang="en-US" sz="3600" b="1" dirty="0"/>
          </a:p>
        </p:txBody>
      </p:sp>
      <p:pic>
        <p:nvPicPr>
          <p:cNvPr id="5" name="Picture 4" descr="DownloadedFile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142" y="1959428"/>
            <a:ext cx="5152571" cy="26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151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857" y="761999"/>
            <a:ext cx="8001000" cy="725715"/>
          </a:xfrm>
        </p:spPr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</a:t>
            </a:r>
            <a:r>
              <a:rPr lang="en-US" dirty="0" err="1" smtClean="0"/>
              <a:t>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5214" y="5228772"/>
            <a:ext cx="8001000" cy="12192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 ma </a:t>
            </a:r>
            <a:r>
              <a:rPr lang="en-US" sz="3600" b="1" dirty="0" err="1" smtClean="0"/>
              <a:t>soeur</a:t>
            </a:r>
            <a:r>
              <a:rPr lang="en-US" sz="3600" b="1" dirty="0" smtClean="0"/>
              <a:t> et </a:t>
            </a:r>
            <a:r>
              <a:rPr lang="en-US" sz="3600" b="1" dirty="0" err="1" smtClean="0"/>
              <a:t>moi</a:t>
            </a:r>
            <a:r>
              <a:rPr lang="en-US" sz="3600" b="1" dirty="0" smtClean="0"/>
              <a:t>, nous </a:t>
            </a:r>
            <a:r>
              <a:rPr lang="en-US" sz="3600" b="1" dirty="0" err="1" smtClean="0">
                <a:solidFill>
                  <a:srgbClr val="000090"/>
                </a:solidFill>
              </a:rPr>
              <a:t>ob</a:t>
            </a:r>
            <a:r>
              <a:rPr lang="en-US" sz="3600" b="1" dirty="0" err="1" smtClean="0">
                <a:solidFill>
                  <a:srgbClr val="000090"/>
                </a:solidFill>
              </a:rPr>
              <a:t>éissions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err="1" smtClean="0">
                <a:solidFill>
                  <a:srgbClr val="000090"/>
                </a:solidFill>
              </a:rPr>
              <a:t>à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err="1" smtClean="0"/>
              <a:t>nos</a:t>
            </a:r>
            <a:r>
              <a:rPr lang="en-US" sz="3600" b="1" dirty="0" smtClean="0"/>
              <a:t> parents. </a:t>
            </a:r>
            <a:endParaRPr lang="en-US" sz="3600" b="1" dirty="0"/>
          </a:p>
        </p:txBody>
      </p:sp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856" y="1487714"/>
            <a:ext cx="3955143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80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22</TotalTime>
  <Words>101</Words>
  <Application>Microsoft Macintosh PowerPoint</Application>
  <PresentationFormat>On-screen Show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Travelogue</vt:lpstr>
      <vt:lpstr>CAT 2 </vt:lpstr>
      <vt:lpstr>MON Enfance</vt:lpstr>
      <vt:lpstr>MON Enfance</vt:lpstr>
      <vt:lpstr>Quand j’avais 5 ans</vt:lpstr>
      <vt:lpstr>Quand j’avais 5 ans, </vt:lpstr>
      <vt:lpstr>Quand j’avais 5 ans, </vt:lpstr>
      <vt:lpstr>Quand j’étais jeune, </vt:lpstr>
      <vt:lpstr>Quand j’étais jeune, </vt:lpstr>
      <vt:lpstr>Quand j’étais jeune, </vt:lpstr>
      <vt:lpstr>Quand j’étais petit,</vt:lpstr>
    </vt:vector>
  </TitlesOfParts>
  <Company>Fairfield Ludlowe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2 </dc:title>
  <dc:creator>Viviane Grebert</dc:creator>
  <cp:lastModifiedBy>Viviane Grebert</cp:lastModifiedBy>
  <cp:revision>4</cp:revision>
  <dcterms:created xsi:type="dcterms:W3CDTF">2012-04-01T19:25:49Z</dcterms:created>
  <dcterms:modified xsi:type="dcterms:W3CDTF">2012-04-01T19:48:06Z</dcterms:modified>
</cp:coreProperties>
</file>